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3" d="100"/>
          <a:sy n="73" d="100"/>
        </p:scale>
        <p:origin x="40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rinathbalne@gmail.com" userId="6fed8f4124119fce" providerId="LiveId" clId="{141F1542-DEC5-443B-AD80-6AB8DA0EA432}"/>
    <pc:docChg chg="modSld">
      <pc:chgData name="thrinathbalne@gmail.com" userId="6fed8f4124119fce" providerId="LiveId" clId="{141F1542-DEC5-443B-AD80-6AB8DA0EA432}" dt="2023-06-26T07:03:45.498" v="5" actId="1035"/>
      <pc:docMkLst>
        <pc:docMk/>
      </pc:docMkLst>
      <pc:sldChg chg="modSp mod">
        <pc:chgData name="thrinathbalne@gmail.com" userId="6fed8f4124119fce" providerId="LiveId" clId="{141F1542-DEC5-443B-AD80-6AB8DA0EA432}" dt="2023-06-26T07:03:45.498" v="5" actId="1035"/>
        <pc:sldMkLst>
          <pc:docMk/>
          <pc:sldMk cId="2573173920" sldId="257"/>
        </pc:sldMkLst>
        <pc:picChg chg="mod">
          <ac:chgData name="thrinathbalne@gmail.com" userId="6fed8f4124119fce" providerId="LiveId" clId="{141F1542-DEC5-443B-AD80-6AB8DA0EA432}" dt="2023-06-26T07:03:45.498" v="5" actId="1035"/>
          <ac:picMkLst>
            <pc:docMk/>
            <pc:sldMk cId="2573173920" sldId="257"/>
            <ac:picMk id="5" creationId="{D9854FF9-7AD2-6DF4-E9B4-207E9B3ED1B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546D6-315F-BEA5-FEB9-E837F2581C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66B729-C8B4-CC7B-9C06-EDC0AB16DF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AEC73-3858-DDA7-A2AB-AADAC3E61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8F51F-6E65-09CE-B0CE-8939A649F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18CE2-B4D2-F1BF-47C7-9AFF2F7EF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3693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4569-4FBE-D235-334B-773A9F798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D64AC5-A435-49C6-3C3F-07765AD99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5541B-97EC-2B5F-8640-B4FFB136F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ED209-A38D-2652-BC7E-617D12A0D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DEA3C-EEFB-37D6-C560-783F1532A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1428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B7C6E6-6D47-E046-EBAB-6BB7B77EB3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E15BB9-43DE-3E55-9F85-71E2215AA8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F30F9-7902-B9B0-726A-FCE974557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C764B-FB78-0745-879D-58D8D0595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F3582-D198-4485-7549-DE6E773E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562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0EC84-677B-0CFF-3138-F2D49C4B1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75823-735A-8AE5-AC80-4276E2CF7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17F26-600E-B599-4125-88EDB2786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8E9DA-CC8E-57AC-670E-D5E6C6E5C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BB34F-DF80-5B17-1D18-19CAE9B4A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937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4BB26-1B52-7546-0405-0365EAFE7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44909F-D077-60A2-EEFA-821549600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3FEF8-0607-EE79-F0D4-B80F355B3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E1C1B-09A3-A819-EE31-40DEE74F9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1CEAD-47AD-AEF3-E5CB-979D95082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192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D7C8B-2901-2D93-8146-D2D746FAA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86F59-7451-DEA6-41B2-C964D81D4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A16335-707C-BAA7-59C7-5411B7F946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408F9F-3243-27D5-FFC0-6D057EB8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98E44-1567-12DB-EA9D-9BB6ADA7B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B94F1-1FCF-7D3E-3059-29BCF5641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11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DDA1C-EC81-69BC-0486-A586B341A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26910-4377-E9E4-73B9-A74DFD08E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025AA-414A-AB0F-806B-DB3799BA7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13E2F7-9AC8-143B-F0CD-2F3E401621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73A25D-CCEE-AB9F-083B-B73B75E0B4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03F49B-E127-D154-9F8A-47FE7B127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932798-092D-19DB-8B1B-846EC072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5BD418-271D-CD34-35BE-56D13A73B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4960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D906E-B065-C517-5455-281021637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1360F0-F4B7-5F6F-7102-5E84AC76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54690C-B335-5059-F3F0-C6EDA24F5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945FD-EC1A-2A44-FE09-C9C664CDD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89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980077-10C9-519E-E31C-BA4900DB4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3BF09A-8CAF-07D3-2370-2328D54B0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F1E32E-B189-B5B2-9258-E0596C273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4930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D17C9-36F8-98A7-E0DD-9CC226CD0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4BAF3-879B-9A35-F1C8-CB6FD3AA3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34962D-09BE-8B3B-6889-5FF4E3E03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3CE96E-3D62-3A4A-23EC-39A447DA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9471E0-4253-48F6-18B9-FC8D18A1C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4F02D-4AB1-2DF8-F2A5-CBF7C86F6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2638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CC4E1-EFDE-1E05-050E-83017655E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B32DE-F57A-68A8-A9A0-E7D3E827A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2ABC1C-0154-5F22-1EB8-9F4AC25B6D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FF91D-B5AF-9705-C917-33B5AE98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0D669-804D-D299-C409-DF9218835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CC662-2134-E00C-BD04-161B1FA3D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9544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8C5AC8-941E-AA87-433F-190520565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E103A-411D-0FB2-8853-215714392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C15C2-9661-C579-5495-27302A64B0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D8D49-463A-4AFB-9B03-35A3F78D675C}" type="datetimeFigureOut">
              <a:rPr lang="en-IN" smtClean="0"/>
              <a:t>26-06-2023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5F90F-9E09-E020-96E6-2248B694E7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EE3AA-3402-639D-6547-ECFF5CA427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2624B-0F4D-4162-9C48-3239EFA10E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5143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CD7C2F-5961-18E6-28BD-95E8027C0D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31840"/>
            <a:ext cx="12248606" cy="6889840"/>
          </a:xfrm>
        </p:spPr>
      </p:pic>
    </p:spTree>
    <p:extLst>
      <p:ext uri="{BB962C8B-B14F-4D97-AF65-F5344CB8AC3E}">
        <p14:creationId xmlns:p14="http://schemas.microsoft.com/office/powerpoint/2010/main" val="502844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B254B0-E632-3341-9A5A-CECFE2D2E3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59" y="158"/>
            <a:ext cx="12252960" cy="6857841"/>
          </a:xfrm>
        </p:spPr>
      </p:pic>
    </p:spTree>
    <p:extLst>
      <p:ext uri="{BB962C8B-B14F-4D97-AF65-F5344CB8AC3E}">
        <p14:creationId xmlns:p14="http://schemas.microsoft.com/office/powerpoint/2010/main" val="702201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4D6A3B-6C40-70FE-4730-024FE8A91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31" y="0"/>
            <a:ext cx="12191998" cy="6857999"/>
          </a:xfrm>
        </p:spPr>
      </p:pic>
    </p:spTree>
    <p:extLst>
      <p:ext uri="{BB962C8B-B14F-4D97-AF65-F5344CB8AC3E}">
        <p14:creationId xmlns:p14="http://schemas.microsoft.com/office/powerpoint/2010/main" val="2382778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C85467-2BBC-3B01-7977-082E05E28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3928"/>
            <a:ext cx="12174583" cy="6901928"/>
          </a:xfrm>
        </p:spPr>
      </p:pic>
    </p:spTree>
    <p:extLst>
      <p:ext uri="{BB962C8B-B14F-4D97-AF65-F5344CB8AC3E}">
        <p14:creationId xmlns:p14="http://schemas.microsoft.com/office/powerpoint/2010/main" val="3328114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9BB7C2-9F71-C347-3EEB-F0B007730E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5" y="25740"/>
            <a:ext cx="12172125" cy="6846821"/>
          </a:xfrm>
        </p:spPr>
      </p:pic>
    </p:spTree>
    <p:extLst>
      <p:ext uri="{BB962C8B-B14F-4D97-AF65-F5344CB8AC3E}">
        <p14:creationId xmlns:p14="http://schemas.microsoft.com/office/powerpoint/2010/main" val="4099521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854FF9-7AD2-6DF4-E9B4-207E9B3ED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372" y="17418"/>
            <a:ext cx="12254372" cy="6893084"/>
          </a:xfrm>
        </p:spPr>
      </p:pic>
    </p:spTree>
    <p:extLst>
      <p:ext uri="{BB962C8B-B14F-4D97-AF65-F5344CB8AC3E}">
        <p14:creationId xmlns:p14="http://schemas.microsoft.com/office/powerpoint/2010/main" val="2573173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4CADBF-3EBC-B1E6-B476-53BB725B3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944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4279262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648A06-BAB2-6692-AE88-16E19C594B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88775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748BBF-0798-C41D-DAAC-3D21DC7A6A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669" y="-1"/>
            <a:ext cx="12261669" cy="6897189"/>
          </a:xfrm>
        </p:spPr>
      </p:pic>
    </p:spTree>
    <p:extLst>
      <p:ext uri="{BB962C8B-B14F-4D97-AF65-F5344CB8AC3E}">
        <p14:creationId xmlns:p14="http://schemas.microsoft.com/office/powerpoint/2010/main" val="3979581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0AA60-8826-8EFD-78FC-F8BAA2BCD3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66461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EFEB46-00FE-BE69-5D62-7A5BA47B66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052" y="0"/>
            <a:ext cx="12234052" cy="6881654"/>
          </a:xfrm>
        </p:spPr>
      </p:pic>
    </p:spTree>
    <p:extLst>
      <p:ext uri="{BB962C8B-B14F-4D97-AF65-F5344CB8AC3E}">
        <p14:creationId xmlns:p14="http://schemas.microsoft.com/office/powerpoint/2010/main" val="3917076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AA8987-5D2E-7DD2-96FC-53D3CB498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0" y="0"/>
            <a:ext cx="12183050" cy="6852965"/>
          </a:xfrm>
        </p:spPr>
      </p:pic>
    </p:spTree>
    <p:extLst>
      <p:ext uri="{BB962C8B-B14F-4D97-AF65-F5344CB8AC3E}">
        <p14:creationId xmlns:p14="http://schemas.microsoft.com/office/powerpoint/2010/main" val="3081080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DD0B98-A912-7FD3-2083-348A9E1421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86475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3153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thrinathbalne@gmail.com</dc:creator>
  <cp:lastModifiedBy>thrinathbalne@gmail.com</cp:lastModifiedBy>
  <cp:revision>1</cp:revision>
  <dcterms:created xsi:type="dcterms:W3CDTF">2023-06-26T06:45:37Z</dcterms:created>
  <dcterms:modified xsi:type="dcterms:W3CDTF">2023-06-28T11:18:52Z</dcterms:modified>
</cp:coreProperties>
</file>

<file path=docProps/thumbnail.jpeg>
</file>